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96" y="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2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8B6DF-63FA-41D0-970C-1EF42834D5C8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558C9-6244-454A-B419-1174990F788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7710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5168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898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189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7223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1498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6929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6746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104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554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975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5964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44755-EB48-4976-82D4-7FA8B461941D}" type="datetimeFigureOut">
              <a:rPr lang="ru-RU" smtClean="0"/>
              <a:t>01.06.2023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24258-6F6B-4E9B-B86A-EBEB30F590C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523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706292" y="6519493"/>
            <a:ext cx="6608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МОСКВА, </a:t>
            </a:r>
            <a:r>
              <a:rPr lang="ru-RU" sz="1400" dirty="0" smtClean="0"/>
              <a:t>2023 </a:t>
            </a:r>
            <a:r>
              <a:rPr lang="ru-RU" sz="1400" dirty="0"/>
              <a:t>год</a:t>
            </a:r>
          </a:p>
        </p:txBody>
      </p:sp>
      <p:sp>
        <p:nvSpPr>
          <p:cNvPr id="11" name="Google Shape;278;p1"/>
          <p:cNvSpPr txBox="1"/>
          <p:nvPr/>
        </p:nvSpPr>
        <p:spPr>
          <a:xfrm>
            <a:off x="1847528" y="543904"/>
            <a:ext cx="8631072" cy="941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lnSpc>
                <a:spcPct val="115000"/>
              </a:lnSpc>
              <a:buClr>
                <a:srgbClr val="000000"/>
              </a:buClr>
              <a:buSzPts val="1800"/>
            </a:pPr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ДЕПАРТАМЕНТ ОБРАЗОВАНИЯ И НАУКИ ГОРОДА МОСКВЫ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buClr>
                <a:srgbClr val="000000"/>
              </a:buClr>
              <a:buSzPts val="1800"/>
            </a:pPr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ГОСУДАРСТВЕННОЕ АВТОНОМНОЕ ПРОФЕССИОНАЛЬНОЕ ОБРАЗОВАТЕЛЬНОЕ УЧРЕЖДЕНИЕ Г. МОСКВЫ 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buClr>
                <a:srgbClr val="000000"/>
              </a:buClr>
              <a:buSzPts val="1800"/>
            </a:pPr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«КОЛЛЕДЖ ПРЕДПРИНИМАТЕЛЬСТВА №11»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15000"/>
              </a:lnSpc>
              <a:buClr>
                <a:srgbClr val="000000"/>
              </a:buClr>
              <a:buSzPts val="1800"/>
            </a:pPr>
            <a:r>
              <a:rPr lang="ru-RU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ЦЕНТР ИНФОРМАЦИОННО-КОММУНИКАЦИОННЫХ ТЕХНОЛОГИЙ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" name="Google Shape;283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2507"/>
            <a:ext cx="1705213" cy="952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34746" y="22485"/>
            <a:ext cx="1857634" cy="80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279;p1"/>
          <p:cNvSpPr txBox="1"/>
          <p:nvPr/>
        </p:nvSpPr>
        <p:spPr>
          <a:xfrm>
            <a:off x="2283179" y="1817477"/>
            <a:ext cx="7625641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ru-RU" sz="2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ДИПЛОМНАЯ РАБОТА</a:t>
            </a:r>
            <a:endParaRPr sz="22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buSzPts val="2600"/>
            </a:pPr>
            <a:r>
              <a:rPr lang="ru-RU" sz="2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Разработка информационного сайта для цветочного магазина  «Цветочная поляна»</a:t>
            </a:r>
            <a:r>
              <a:rPr lang="ru-RU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 </a:t>
            </a:r>
            <a:br>
              <a:rPr lang="ru-RU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/>
            <a:r>
              <a:rPr lang="ru-RU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 </a:t>
            </a:r>
            <a:r>
              <a:rPr lang="ru-RU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специальности </a:t>
            </a: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</a:rPr>
              <a:t>09.02.07Информационные системы и программирование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" name="Google Shape;280;p1"/>
          <p:cNvSpPr txBox="1"/>
          <p:nvPr/>
        </p:nvSpPr>
        <p:spPr>
          <a:xfrm>
            <a:off x="845342" y="4833647"/>
            <a:ext cx="3495675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Выполнил: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студент группы </a:t>
            </a:r>
            <a:r>
              <a:rPr lang="ru-RU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ИСиП</a:t>
            </a:r>
            <a:r>
              <a:rPr lang="ru-RU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-35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dirty="0" smtClean="0">
                <a:solidFill>
                  <a:schemeClr val="dk1"/>
                </a:solidFill>
                <a:latin typeface="Times New Roman"/>
                <a:ea typeface="Arial"/>
                <a:cs typeface="Times New Roman"/>
                <a:sym typeface="Times New Roman"/>
              </a:rPr>
              <a:t>Швидкой Руслан </a:t>
            </a:r>
            <a:r>
              <a:rPr lang="ru-RU" dirty="0">
                <a:solidFill>
                  <a:schemeClr val="dk1"/>
                </a:solidFill>
                <a:latin typeface="Times New Roman"/>
                <a:ea typeface="Arial"/>
                <a:cs typeface="Times New Roman"/>
                <a:sym typeface="Times New Roman"/>
              </a:rPr>
              <a:t>Н</a:t>
            </a:r>
            <a:r>
              <a:rPr lang="ru-RU" dirty="0" smtClean="0">
                <a:solidFill>
                  <a:schemeClr val="dk1"/>
                </a:solidFill>
                <a:latin typeface="Times New Roman"/>
                <a:ea typeface="Arial"/>
                <a:cs typeface="Times New Roman"/>
                <a:sym typeface="Times New Roman"/>
              </a:rPr>
              <a:t>урикович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81;p1"/>
          <p:cNvSpPr txBox="1"/>
          <p:nvPr/>
        </p:nvSpPr>
        <p:spPr>
          <a:xfrm>
            <a:off x="7900235" y="4833647"/>
            <a:ext cx="401716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Научный руководитель: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преподаватель Центра ИКТ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 b="0" i="0" u="none" strike="noStrike" cap="none" dirty="0" err="1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Куплинова</a:t>
            </a:r>
            <a:r>
              <a:rPr lang="ru-RU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Елена Дмитриевна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9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0" y="1700808"/>
            <a:ext cx="7995817" cy="432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5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41503" y="2276873"/>
            <a:ext cx="8568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результате выполнения дипломного проекта был разработан информационный сайт для цветочного магазина "Цветочная поляна". Целью проекта было создание удобного и функционального онлайн-ресурса, который позволит клиентам ознакомиться с ассортиментом магазина и сделать заказ в режиме онлайн.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941503" y="4017610"/>
            <a:ext cx="81369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Таким образом, информационный сайт для цветочного магазина "Цветочная поляна" является эффективным инструментом для увеличения продаж и привлечения новых клиентов. Результаты работы могут быть использованы в дальнейшем развитии бизнеса и его продвижении в Интернете.</a:t>
            </a:r>
          </a:p>
        </p:txBody>
      </p:sp>
    </p:spTree>
    <p:extLst>
      <p:ext uri="{BB962C8B-B14F-4D97-AF65-F5344CB8AC3E}">
        <p14:creationId xmlns:p14="http://schemas.microsoft.com/office/powerpoint/2010/main" val="232021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E115CDE1-C171-B7A6-D214-533035AD6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3552" y="242088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3977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endParaRPr lang="ru-RU" sz="3200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1919536" y="1412776"/>
            <a:ext cx="2880320" cy="516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Проблема: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207568" y="2140205"/>
            <a:ext cx="7550224" cy="58839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Низкая эффективность взаимодействия с клиентами в отсутствии оптимального веб-ресурса, низкое количество новых клиентов.</a:t>
            </a:r>
          </a:p>
        </p:txBody>
      </p:sp>
    </p:spTree>
    <p:extLst>
      <p:ext uri="{BB962C8B-B14F-4D97-AF65-F5344CB8AC3E}">
        <p14:creationId xmlns:p14="http://schemas.microsoft.com/office/powerpoint/2010/main" val="263891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 txBox="1">
            <a:spLocks/>
          </p:cNvSpPr>
          <p:nvPr/>
        </p:nvSpPr>
        <p:spPr>
          <a:xfrm>
            <a:off x="1524000" y="260648"/>
            <a:ext cx="9108504" cy="1134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847528" y="1195551"/>
            <a:ext cx="8748464" cy="82928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работы является разработка информационного сайта для цветочного магазина "Цветочная поляна"</a:t>
            </a: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1847528" y="1928830"/>
            <a:ext cx="9108504" cy="1134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1991544" y="3293330"/>
            <a:ext cx="9108504" cy="30682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Изучение основных требований к информационным сайтам</a:t>
            </a:r>
          </a:p>
          <a:p>
            <a:pPr algn="just">
              <a:lnSpc>
                <a:spcPct val="150000"/>
              </a:lnSpc>
            </a:pP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Разработать проект дизайна, верстки, </a:t>
            </a: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web</a:t>
            </a: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-сервера, клиентской части, контент сайта</a:t>
            </a:r>
          </a:p>
          <a:p>
            <a:pPr algn="just">
              <a:lnSpc>
                <a:spcPct val="150000"/>
              </a:lnSpc>
            </a:pP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Выбрать инструменты для </a:t>
            </a: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разработки и Разработать </a:t>
            </a: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web</a:t>
            </a:r>
            <a:r>
              <a:rPr lang="ru-RU" sz="21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-сайт</a:t>
            </a:r>
            <a:endParaRPr lang="ru-RU" sz="21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Привести экономическое обоснование разработки сайта </a:t>
            </a: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и Протестировать </a:t>
            </a:r>
            <a:r>
              <a:rPr lang="en-US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web</a:t>
            </a:r>
            <a:r>
              <a:rPr lang="ru-RU" sz="21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-сайт</a:t>
            </a:r>
            <a:endParaRPr lang="ru-RU" sz="21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20"/>
              </a:spcAft>
            </a:pPr>
            <a:r>
              <a:rPr lang="ru-RU" sz="21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Ввести </a:t>
            </a:r>
            <a:r>
              <a:rPr lang="ru-RU" sz="2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в эксплуатацию проверить актуальность приведенных правил техники безопасности</a:t>
            </a:r>
            <a:r>
              <a:rPr lang="ru-RU" sz="18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40591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92FF5109-0675-4A41-A8FA-D28180B55070}"/>
              </a:ext>
            </a:extLst>
          </p:cNvPr>
          <p:cNvSpPr txBox="1">
            <a:spLocks/>
          </p:cNvSpPr>
          <p:nvPr/>
        </p:nvSpPr>
        <p:spPr>
          <a:xfrm>
            <a:off x="1626866" y="465416"/>
            <a:ext cx="8933631" cy="733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требований к веб-сайту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xmlns="" id="{955C7293-5D79-4A88-9DE0-A8DE139482F6}"/>
              </a:ext>
            </a:extLst>
          </p:cNvPr>
          <p:cNvSpPr txBox="1">
            <a:spLocks/>
          </p:cNvSpPr>
          <p:nvPr/>
        </p:nvSpPr>
        <p:spPr>
          <a:xfrm>
            <a:off x="1761035" y="1557136"/>
            <a:ext cx="5226059" cy="374372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Сайт будет разработан на платформе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сайта должен быть выполнен на языке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HTML, CSS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должен быть интуитивно понятен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Навигация по сайту должна быть максимально понятной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Правильное размещение информации 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 сайта должен выглядит вполне грамотным и стильным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 для пользователя и администратора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0" y="1354954"/>
            <a:ext cx="1517256" cy="113794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52149276-AFC0-16B4-DF15-6FA0831C8D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4221088"/>
            <a:ext cx="1306386" cy="130638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1" t="13013" r="21518" b="15069"/>
          <a:stretch/>
        </p:blipFill>
        <p:spPr>
          <a:xfrm>
            <a:off x="8689497" y="2928552"/>
            <a:ext cx="1363124" cy="100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3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B6DB32A-D14A-D908-5A69-012717B8E4EB}"/>
              </a:ext>
            </a:extLst>
          </p:cNvPr>
          <p:cNvSpPr txBox="1">
            <a:spLocks/>
          </p:cNvSpPr>
          <p:nvPr/>
        </p:nvSpPr>
        <p:spPr>
          <a:xfrm>
            <a:off x="1998035" y="1253331"/>
            <a:ext cx="6794241" cy="427039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сайта включает в себя следующий комплекс работ: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дизайн-макетов страниц сайта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веб-страниц сайта на основе разработанных дизайн-макетов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веб-страниц сайта на основе представленных заказчиком дизайн-макетов.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на сайте формы средства обратной связи с посетителями, такие как отправка сообщения.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Обновление сайта, наполнение новыми материалами, полезными для посетителей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Наполнение сайта текстовым материалом</a:t>
            </a:r>
          </a:p>
          <a:p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сайта и всех сопутствующих информационных материалов на веб-сервере</a:t>
            </a:r>
          </a:p>
          <a:p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E6DEDC0F-C714-EFAC-714D-F10B253B8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496" y="253159"/>
            <a:ext cx="10515600" cy="1000172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-сайта</a:t>
            </a:r>
          </a:p>
        </p:txBody>
      </p:sp>
    </p:spTree>
    <p:extLst>
      <p:ext uri="{BB962C8B-B14F-4D97-AF65-F5344CB8AC3E}">
        <p14:creationId xmlns:p14="http://schemas.microsoft.com/office/powerpoint/2010/main" val="75207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A8AC9BDD-9E97-486D-BEA7-87549DD0D117}"/>
              </a:ext>
            </a:extLst>
          </p:cNvPr>
          <p:cNvSpPr txBox="1">
            <a:spLocks/>
          </p:cNvSpPr>
          <p:nvPr/>
        </p:nvSpPr>
        <p:spPr>
          <a:xfrm>
            <a:off x="1487488" y="215048"/>
            <a:ext cx="9144000" cy="598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инструментов для разработки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987DA8A9-F0D5-E358-95D6-D1B3D0052C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442" y="2932834"/>
            <a:ext cx="1800655" cy="18006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0BC5A9A-5803-8771-A8E7-87A52392E3C6}"/>
              </a:ext>
            </a:extLst>
          </p:cNvPr>
          <p:cNvSpPr txBox="1"/>
          <p:nvPr/>
        </p:nvSpPr>
        <p:spPr>
          <a:xfrm>
            <a:off x="1707217" y="5013177"/>
            <a:ext cx="24016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Редактор исходного кода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650DC52-62DF-1D62-F4E1-67754A9AE8E8}"/>
              </a:ext>
            </a:extLst>
          </p:cNvPr>
          <p:cNvSpPr txBox="1"/>
          <p:nvPr/>
        </p:nvSpPr>
        <p:spPr>
          <a:xfrm>
            <a:off x="4223793" y="2889682"/>
            <a:ext cx="38906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разметки документов для просмотра веб-страниц в браузере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83DDA7A-8686-16D7-825E-78DB2209DAAB}"/>
              </a:ext>
            </a:extLst>
          </p:cNvPr>
          <p:cNvSpPr txBox="1"/>
          <p:nvPr/>
        </p:nvSpPr>
        <p:spPr>
          <a:xfrm>
            <a:off x="7626301" y="5013176"/>
            <a:ext cx="27769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Графический редактор сайтов и приложений</a:t>
            </a: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432" y="3595546"/>
            <a:ext cx="1517256" cy="1137942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1" t="13013" r="21518" b="15069"/>
          <a:stretch/>
        </p:blipFill>
        <p:spPr>
          <a:xfrm>
            <a:off x="5387130" y="1530093"/>
            <a:ext cx="1563973" cy="114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5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51CE6205-4E03-409F-95DE-7F941167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Экономическое обоснование разработки сайта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311842"/>
              </p:ext>
            </p:extLst>
          </p:nvPr>
        </p:nvGraphicFramePr>
        <p:xfrm>
          <a:off x="1919536" y="2060848"/>
          <a:ext cx="640871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3950"/>
                <a:gridCol w="1160406"/>
                <a:gridCol w="1943370"/>
                <a:gridCol w="126098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Цена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Стоимость в год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Всего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Интернет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780 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9260 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9260 руб.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Хостинг Sp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acweb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112 </a:t>
                      </a:r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1344 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1344 руб.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Домен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 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2400 руб.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2400 руб.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 gridSpan="3"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Итоги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13004 руб.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Прямоугольник 5"/>
          <p:cNvSpPr/>
          <p:nvPr/>
        </p:nvSpPr>
        <p:spPr>
          <a:xfrm>
            <a:off x="1919536" y="1412775"/>
            <a:ext cx="6624736" cy="377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850" dirty="0"/>
              <a:t>Таблица 1. Расходы на размещение сайта «Цветочная поляна»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019141" y="4149081"/>
            <a:ext cx="62370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Таблица 2. Общие затраты на разработку сайта «Цветочная поляна»</a:t>
            </a:r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391991"/>
              </p:ext>
            </p:extLst>
          </p:nvPr>
        </p:nvGraphicFramePr>
        <p:xfrm>
          <a:off x="2019140" y="4869160"/>
          <a:ext cx="621242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69160"/>
                <a:gridCol w="25432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effectLst/>
                        </a:rPr>
                        <a:t>Сумма (руб.)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effectLst/>
                        </a:rPr>
                        <a:t>Расходы на разработку </a:t>
                      </a:r>
                      <a:r>
                        <a:rPr lang="ru-RU" sz="1800" kern="1200" dirty="0" err="1" smtClean="0">
                          <a:effectLst/>
                        </a:rPr>
                        <a:t>web</a:t>
                      </a:r>
                      <a:r>
                        <a:rPr lang="ru-RU" sz="1800" kern="1200" dirty="0" smtClean="0">
                          <a:effectLst/>
                        </a:rPr>
                        <a:t>-сайта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effectLst/>
                        </a:rPr>
                        <a:t>24000 </a:t>
                      </a:r>
                      <a:r>
                        <a:rPr lang="ru-RU" sz="1800" kern="1200" dirty="0" smtClean="0">
                          <a:effectLst/>
                        </a:rPr>
                        <a:t>руб.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effectLst/>
                        </a:rPr>
                        <a:t>Итого: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 smtClean="0">
                          <a:effectLst/>
                        </a:rPr>
                        <a:t>24000 </a:t>
                      </a:r>
                      <a:r>
                        <a:rPr lang="ru-RU" sz="1800" kern="1200" dirty="0" smtClean="0">
                          <a:effectLst/>
                        </a:rPr>
                        <a:t>руб.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19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8110E00A-BA61-4A2C-B1E4-527B859AA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32657"/>
            <a:ext cx="9108504" cy="1253555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1700808"/>
            <a:ext cx="8316416" cy="438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4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1556793"/>
            <a:ext cx="8041926" cy="433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28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store.com_485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</TotalTime>
  <Words>451</Words>
  <Application>Microsoft Office PowerPoint</Application>
  <PresentationFormat>Широкоэкранный</PresentationFormat>
  <Paragraphs>81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powerpointstore.com_485</vt:lpstr>
      <vt:lpstr>Презентация PowerPoint</vt:lpstr>
      <vt:lpstr>Актуальность</vt:lpstr>
      <vt:lpstr>Презентация PowerPoint</vt:lpstr>
      <vt:lpstr>Презентация PowerPoint</vt:lpstr>
      <vt:lpstr>Разработка Web-сайта</vt:lpstr>
      <vt:lpstr>Презентация PowerPoint</vt:lpstr>
      <vt:lpstr>Экономическое обоснование разработки сайта</vt:lpstr>
      <vt:lpstr>Тестирование web-сайта</vt:lpstr>
      <vt:lpstr>Тестирование web-сайта</vt:lpstr>
      <vt:lpstr>Тестирование web-сайта</vt:lpstr>
      <vt:lpstr>Вывод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информационного сайта для цветочного магазина  «Цветочная поляна»</dc:title>
  <dc:creator>Руслан</dc:creator>
  <cp:lastModifiedBy>Швидкой Руслан Нурикович</cp:lastModifiedBy>
  <cp:revision>10</cp:revision>
  <dcterms:created xsi:type="dcterms:W3CDTF">2023-05-26T02:32:38Z</dcterms:created>
  <dcterms:modified xsi:type="dcterms:W3CDTF">2023-06-01T10:42:34Z</dcterms:modified>
</cp:coreProperties>
</file>

<file path=docProps/thumbnail.jpeg>
</file>